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251950" cy="62642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4" d="100"/>
          <a:sy n="94" d="100"/>
        </p:scale>
        <p:origin x="11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3896" y="1025195"/>
            <a:ext cx="7864158" cy="2180896"/>
          </a:xfrm>
        </p:spPr>
        <p:txBody>
          <a:bodyPr anchor="b"/>
          <a:lstStyle>
            <a:lvl1pPr algn="ctr">
              <a:defRPr sz="548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6494" y="3290195"/>
            <a:ext cx="6938963" cy="1512416"/>
          </a:xfrm>
        </p:spPr>
        <p:txBody>
          <a:bodyPr/>
          <a:lstStyle>
            <a:lvl1pPr marL="0" indent="0" algn="ctr">
              <a:buNone/>
              <a:defRPr sz="2192"/>
            </a:lvl1pPr>
            <a:lvl2pPr marL="417606" indent="0" algn="ctr">
              <a:buNone/>
              <a:defRPr sz="1827"/>
            </a:lvl2pPr>
            <a:lvl3pPr marL="835213" indent="0" algn="ctr">
              <a:buNone/>
              <a:defRPr sz="1644"/>
            </a:lvl3pPr>
            <a:lvl4pPr marL="1252819" indent="0" algn="ctr">
              <a:buNone/>
              <a:defRPr sz="1461"/>
            </a:lvl4pPr>
            <a:lvl5pPr marL="1670426" indent="0" algn="ctr">
              <a:buNone/>
              <a:defRPr sz="1461"/>
            </a:lvl5pPr>
            <a:lvl6pPr marL="2088032" indent="0" algn="ctr">
              <a:buNone/>
              <a:defRPr sz="1461"/>
            </a:lvl6pPr>
            <a:lvl7pPr marL="2505639" indent="0" algn="ctr">
              <a:buNone/>
              <a:defRPr sz="1461"/>
            </a:lvl7pPr>
            <a:lvl8pPr marL="2923245" indent="0" algn="ctr">
              <a:buNone/>
              <a:defRPr sz="1461"/>
            </a:lvl8pPr>
            <a:lvl9pPr marL="3340852" indent="0" algn="ctr">
              <a:buNone/>
              <a:defRPr sz="1461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5919-3032-473D-ACAA-43E3540A1041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3991-6BCC-4B16-AFFF-7720D2526A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456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5919-3032-473D-ACAA-43E3540A1041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3991-6BCC-4B16-AFFF-7720D2526A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97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0927" y="333514"/>
            <a:ext cx="1994952" cy="530868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6072" y="333514"/>
            <a:ext cx="5869206" cy="530868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5919-3032-473D-ACAA-43E3540A1041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3991-6BCC-4B16-AFFF-7720D2526A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266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5919-3032-473D-ACAA-43E3540A1041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3991-6BCC-4B16-AFFF-7720D2526A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812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3" y="1561720"/>
            <a:ext cx="7979807" cy="2605764"/>
          </a:xfrm>
        </p:spPr>
        <p:txBody>
          <a:bodyPr anchor="b"/>
          <a:lstStyle>
            <a:lvl1pPr>
              <a:defRPr sz="548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253" y="4192136"/>
            <a:ext cx="7979807" cy="1370310"/>
          </a:xfrm>
        </p:spPr>
        <p:txBody>
          <a:bodyPr/>
          <a:lstStyle>
            <a:lvl1pPr marL="0" indent="0">
              <a:buNone/>
              <a:defRPr sz="2192">
                <a:solidFill>
                  <a:schemeClr val="tx1"/>
                </a:solidFill>
              </a:defRPr>
            </a:lvl1pPr>
            <a:lvl2pPr marL="417606" indent="0">
              <a:buNone/>
              <a:defRPr sz="1827">
                <a:solidFill>
                  <a:schemeClr val="tx1">
                    <a:tint val="75000"/>
                  </a:schemeClr>
                </a:solidFill>
              </a:defRPr>
            </a:lvl2pPr>
            <a:lvl3pPr marL="835213" indent="0">
              <a:buNone/>
              <a:defRPr sz="1644">
                <a:solidFill>
                  <a:schemeClr val="tx1">
                    <a:tint val="75000"/>
                  </a:schemeClr>
                </a:solidFill>
              </a:defRPr>
            </a:lvl3pPr>
            <a:lvl4pPr marL="1252819" indent="0">
              <a:buNone/>
              <a:defRPr sz="1461">
                <a:solidFill>
                  <a:schemeClr val="tx1">
                    <a:tint val="75000"/>
                  </a:schemeClr>
                </a:solidFill>
              </a:defRPr>
            </a:lvl4pPr>
            <a:lvl5pPr marL="1670426" indent="0">
              <a:buNone/>
              <a:defRPr sz="1461">
                <a:solidFill>
                  <a:schemeClr val="tx1">
                    <a:tint val="75000"/>
                  </a:schemeClr>
                </a:solidFill>
              </a:defRPr>
            </a:lvl5pPr>
            <a:lvl6pPr marL="2088032" indent="0">
              <a:buNone/>
              <a:defRPr sz="1461">
                <a:solidFill>
                  <a:schemeClr val="tx1">
                    <a:tint val="75000"/>
                  </a:schemeClr>
                </a:solidFill>
              </a:defRPr>
            </a:lvl6pPr>
            <a:lvl7pPr marL="2505639" indent="0">
              <a:buNone/>
              <a:defRPr sz="1461">
                <a:solidFill>
                  <a:schemeClr val="tx1">
                    <a:tint val="75000"/>
                  </a:schemeClr>
                </a:solidFill>
              </a:defRPr>
            </a:lvl7pPr>
            <a:lvl8pPr marL="2923245" indent="0">
              <a:buNone/>
              <a:defRPr sz="1461">
                <a:solidFill>
                  <a:schemeClr val="tx1">
                    <a:tint val="75000"/>
                  </a:schemeClr>
                </a:solidFill>
              </a:defRPr>
            </a:lvl8pPr>
            <a:lvl9pPr marL="3340852" indent="0">
              <a:buNone/>
              <a:defRPr sz="146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5919-3032-473D-ACAA-43E3540A1041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3991-6BCC-4B16-AFFF-7720D2526A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473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6071" y="1667573"/>
            <a:ext cx="3932079" cy="3974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800" y="1667573"/>
            <a:ext cx="3932079" cy="3974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5919-3032-473D-ACAA-43E3540A1041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3991-6BCC-4B16-AFFF-7720D2526A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654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77" y="333516"/>
            <a:ext cx="7979807" cy="121080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278" y="1535618"/>
            <a:ext cx="3914008" cy="752583"/>
          </a:xfrm>
        </p:spPr>
        <p:txBody>
          <a:bodyPr anchor="b"/>
          <a:lstStyle>
            <a:lvl1pPr marL="0" indent="0">
              <a:buNone/>
              <a:defRPr sz="2192" b="1"/>
            </a:lvl1pPr>
            <a:lvl2pPr marL="417606" indent="0">
              <a:buNone/>
              <a:defRPr sz="1827" b="1"/>
            </a:lvl2pPr>
            <a:lvl3pPr marL="835213" indent="0">
              <a:buNone/>
              <a:defRPr sz="1644" b="1"/>
            </a:lvl3pPr>
            <a:lvl4pPr marL="1252819" indent="0">
              <a:buNone/>
              <a:defRPr sz="1461" b="1"/>
            </a:lvl4pPr>
            <a:lvl5pPr marL="1670426" indent="0">
              <a:buNone/>
              <a:defRPr sz="1461" b="1"/>
            </a:lvl5pPr>
            <a:lvl6pPr marL="2088032" indent="0">
              <a:buNone/>
              <a:defRPr sz="1461" b="1"/>
            </a:lvl6pPr>
            <a:lvl7pPr marL="2505639" indent="0">
              <a:buNone/>
              <a:defRPr sz="1461" b="1"/>
            </a:lvl7pPr>
            <a:lvl8pPr marL="2923245" indent="0">
              <a:buNone/>
              <a:defRPr sz="1461" b="1"/>
            </a:lvl8pPr>
            <a:lvl9pPr marL="3340852" indent="0">
              <a:buNone/>
              <a:defRPr sz="146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278" y="2288201"/>
            <a:ext cx="3914008" cy="33655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3800" y="1535618"/>
            <a:ext cx="3933284" cy="752583"/>
          </a:xfrm>
        </p:spPr>
        <p:txBody>
          <a:bodyPr anchor="b"/>
          <a:lstStyle>
            <a:lvl1pPr marL="0" indent="0">
              <a:buNone/>
              <a:defRPr sz="2192" b="1"/>
            </a:lvl1pPr>
            <a:lvl2pPr marL="417606" indent="0">
              <a:buNone/>
              <a:defRPr sz="1827" b="1"/>
            </a:lvl2pPr>
            <a:lvl3pPr marL="835213" indent="0">
              <a:buNone/>
              <a:defRPr sz="1644" b="1"/>
            </a:lvl3pPr>
            <a:lvl4pPr marL="1252819" indent="0">
              <a:buNone/>
              <a:defRPr sz="1461" b="1"/>
            </a:lvl4pPr>
            <a:lvl5pPr marL="1670426" indent="0">
              <a:buNone/>
              <a:defRPr sz="1461" b="1"/>
            </a:lvl5pPr>
            <a:lvl6pPr marL="2088032" indent="0">
              <a:buNone/>
              <a:defRPr sz="1461" b="1"/>
            </a:lvl6pPr>
            <a:lvl7pPr marL="2505639" indent="0">
              <a:buNone/>
              <a:defRPr sz="1461" b="1"/>
            </a:lvl7pPr>
            <a:lvl8pPr marL="2923245" indent="0">
              <a:buNone/>
              <a:defRPr sz="1461" b="1"/>
            </a:lvl8pPr>
            <a:lvl9pPr marL="3340852" indent="0">
              <a:buNone/>
              <a:defRPr sz="146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3800" y="2288201"/>
            <a:ext cx="3933284" cy="33655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5919-3032-473D-ACAA-43E3540A1041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3991-6BCC-4B16-AFFF-7720D2526A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383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5919-3032-473D-ACAA-43E3540A1041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3991-6BCC-4B16-AFFF-7720D2526A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8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5919-3032-473D-ACAA-43E3540A1041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3991-6BCC-4B16-AFFF-7720D2526A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802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76" y="417618"/>
            <a:ext cx="2983995" cy="1461664"/>
          </a:xfrm>
        </p:spPr>
        <p:txBody>
          <a:bodyPr anchor="b"/>
          <a:lstStyle>
            <a:lvl1pPr>
              <a:defRPr sz="29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3284" y="901941"/>
            <a:ext cx="4683800" cy="4451695"/>
          </a:xfrm>
        </p:spPr>
        <p:txBody>
          <a:bodyPr/>
          <a:lstStyle>
            <a:lvl1pPr>
              <a:defRPr sz="2923"/>
            </a:lvl1pPr>
            <a:lvl2pPr>
              <a:defRPr sz="2558"/>
            </a:lvl2pPr>
            <a:lvl3pPr>
              <a:defRPr sz="2192"/>
            </a:lvl3pPr>
            <a:lvl4pPr>
              <a:defRPr sz="1827"/>
            </a:lvl4pPr>
            <a:lvl5pPr>
              <a:defRPr sz="1827"/>
            </a:lvl5pPr>
            <a:lvl6pPr>
              <a:defRPr sz="1827"/>
            </a:lvl6pPr>
            <a:lvl7pPr>
              <a:defRPr sz="1827"/>
            </a:lvl7pPr>
            <a:lvl8pPr>
              <a:defRPr sz="1827"/>
            </a:lvl8pPr>
            <a:lvl9pPr>
              <a:defRPr sz="182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7276" y="1879283"/>
            <a:ext cx="2983995" cy="3481603"/>
          </a:xfrm>
        </p:spPr>
        <p:txBody>
          <a:bodyPr/>
          <a:lstStyle>
            <a:lvl1pPr marL="0" indent="0">
              <a:buNone/>
              <a:defRPr sz="1461"/>
            </a:lvl1pPr>
            <a:lvl2pPr marL="417606" indent="0">
              <a:buNone/>
              <a:defRPr sz="1279"/>
            </a:lvl2pPr>
            <a:lvl3pPr marL="835213" indent="0">
              <a:buNone/>
              <a:defRPr sz="1096"/>
            </a:lvl3pPr>
            <a:lvl4pPr marL="1252819" indent="0">
              <a:buNone/>
              <a:defRPr sz="913"/>
            </a:lvl4pPr>
            <a:lvl5pPr marL="1670426" indent="0">
              <a:buNone/>
              <a:defRPr sz="913"/>
            </a:lvl5pPr>
            <a:lvl6pPr marL="2088032" indent="0">
              <a:buNone/>
              <a:defRPr sz="913"/>
            </a:lvl6pPr>
            <a:lvl7pPr marL="2505639" indent="0">
              <a:buNone/>
              <a:defRPr sz="913"/>
            </a:lvl7pPr>
            <a:lvl8pPr marL="2923245" indent="0">
              <a:buNone/>
              <a:defRPr sz="913"/>
            </a:lvl8pPr>
            <a:lvl9pPr marL="3340852" indent="0">
              <a:buNone/>
              <a:defRPr sz="91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5919-3032-473D-ACAA-43E3540A1041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3991-6BCC-4B16-AFFF-7720D2526A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822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76" y="417618"/>
            <a:ext cx="2983995" cy="1461664"/>
          </a:xfrm>
        </p:spPr>
        <p:txBody>
          <a:bodyPr anchor="b"/>
          <a:lstStyle>
            <a:lvl1pPr>
              <a:defRPr sz="29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33284" y="901941"/>
            <a:ext cx="4683800" cy="4451695"/>
          </a:xfrm>
        </p:spPr>
        <p:txBody>
          <a:bodyPr anchor="t"/>
          <a:lstStyle>
            <a:lvl1pPr marL="0" indent="0">
              <a:buNone/>
              <a:defRPr sz="2923"/>
            </a:lvl1pPr>
            <a:lvl2pPr marL="417606" indent="0">
              <a:buNone/>
              <a:defRPr sz="2558"/>
            </a:lvl2pPr>
            <a:lvl3pPr marL="835213" indent="0">
              <a:buNone/>
              <a:defRPr sz="2192"/>
            </a:lvl3pPr>
            <a:lvl4pPr marL="1252819" indent="0">
              <a:buNone/>
              <a:defRPr sz="1827"/>
            </a:lvl4pPr>
            <a:lvl5pPr marL="1670426" indent="0">
              <a:buNone/>
              <a:defRPr sz="1827"/>
            </a:lvl5pPr>
            <a:lvl6pPr marL="2088032" indent="0">
              <a:buNone/>
              <a:defRPr sz="1827"/>
            </a:lvl6pPr>
            <a:lvl7pPr marL="2505639" indent="0">
              <a:buNone/>
              <a:defRPr sz="1827"/>
            </a:lvl7pPr>
            <a:lvl8pPr marL="2923245" indent="0">
              <a:buNone/>
              <a:defRPr sz="1827"/>
            </a:lvl8pPr>
            <a:lvl9pPr marL="3340852" indent="0">
              <a:buNone/>
              <a:defRPr sz="1827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7276" y="1879283"/>
            <a:ext cx="2983995" cy="3481603"/>
          </a:xfrm>
        </p:spPr>
        <p:txBody>
          <a:bodyPr/>
          <a:lstStyle>
            <a:lvl1pPr marL="0" indent="0">
              <a:buNone/>
              <a:defRPr sz="1461"/>
            </a:lvl1pPr>
            <a:lvl2pPr marL="417606" indent="0">
              <a:buNone/>
              <a:defRPr sz="1279"/>
            </a:lvl2pPr>
            <a:lvl3pPr marL="835213" indent="0">
              <a:buNone/>
              <a:defRPr sz="1096"/>
            </a:lvl3pPr>
            <a:lvl4pPr marL="1252819" indent="0">
              <a:buNone/>
              <a:defRPr sz="913"/>
            </a:lvl4pPr>
            <a:lvl5pPr marL="1670426" indent="0">
              <a:buNone/>
              <a:defRPr sz="913"/>
            </a:lvl5pPr>
            <a:lvl6pPr marL="2088032" indent="0">
              <a:buNone/>
              <a:defRPr sz="913"/>
            </a:lvl6pPr>
            <a:lvl7pPr marL="2505639" indent="0">
              <a:buNone/>
              <a:defRPr sz="913"/>
            </a:lvl7pPr>
            <a:lvl8pPr marL="2923245" indent="0">
              <a:buNone/>
              <a:defRPr sz="913"/>
            </a:lvl8pPr>
            <a:lvl9pPr marL="3340852" indent="0">
              <a:buNone/>
              <a:defRPr sz="91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5919-3032-473D-ACAA-43E3540A1041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3991-6BCC-4B16-AFFF-7720D2526A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117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6072" y="333516"/>
            <a:ext cx="7979807" cy="1210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6072" y="1667573"/>
            <a:ext cx="7979807" cy="3974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071" y="5806056"/>
            <a:ext cx="2081689" cy="333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85919-3032-473D-ACAA-43E3540A1041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64709" y="5806056"/>
            <a:ext cx="3122533" cy="333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34190" y="5806056"/>
            <a:ext cx="2081689" cy="333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B3991-6BCC-4B16-AFFF-7720D2526A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385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35213" rtl="0" eaLnBrk="1" latinLnBrk="0" hangingPunct="1">
        <a:lnSpc>
          <a:spcPct val="90000"/>
        </a:lnSpc>
        <a:spcBef>
          <a:spcPct val="0"/>
        </a:spcBef>
        <a:buNone/>
        <a:defRPr sz="40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8803" indent="-208803" algn="l" defTabSz="835213" rtl="0" eaLnBrk="1" latinLnBrk="0" hangingPunct="1">
        <a:lnSpc>
          <a:spcPct val="90000"/>
        </a:lnSpc>
        <a:spcBef>
          <a:spcPts val="913"/>
        </a:spcBef>
        <a:buFont typeface="Arial" panose="020B0604020202020204" pitchFamily="34" charset="0"/>
        <a:buChar char="•"/>
        <a:defRPr sz="2558" kern="1200">
          <a:solidFill>
            <a:schemeClr val="tx1"/>
          </a:solidFill>
          <a:latin typeface="+mn-lt"/>
          <a:ea typeface="+mn-ea"/>
          <a:cs typeface="+mn-cs"/>
        </a:defRPr>
      </a:lvl1pPr>
      <a:lvl2pPr marL="626410" indent="-208803" algn="l" defTabSz="835213" rtl="0" eaLnBrk="1" latinLnBrk="0" hangingPunct="1">
        <a:lnSpc>
          <a:spcPct val="90000"/>
        </a:lnSpc>
        <a:spcBef>
          <a:spcPts val="457"/>
        </a:spcBef>
        <a:buFont typeface="Arial" panose="020B0604020202020204" pitchFamily="34" charset="0"/>
        <a:buChar char="•"/>
        <a:defRPr sz="2192" kern="1200">
          <a:solidFill>
            <a:schemeClr val="tx1"/>
          </a:solidFill>
          <a:latin typeface="+mn-lt"/>
          <a:ea typeface="+mn-ea"/>
          <a:cs typeface="+mn-cs"/>
        </a:defRPr>
      </a:lvl2pPr>
      <a:lvl3pPr marL="1044016" indent="-208803" algn="l" defTabSz="835213" rtl="0" eaLnBrk="1" latinLnBrk="0" hangingPunct="1">
        <a:lnSpc>
          <a:spcPct val="90000"/>
        </a:lnSpc>
        <a:spcBef>
          <a:spcPts val="457"/>
        </a:spcBef>
        <a:buFont typeface="Arial" panose="020B0604020202020204" pitchFamily="34" charset="0"/>
        <a:buChar char="•"/>
        <a:defRPr sz="1827" kern="1200">
          <a:solidFill>
            <a:schemeClr val="tx1"/>
          </a:solidFill>
          <a:latin typeface="+mn-lt"/>
          <a:ea typeface="+mn-ea"/>
          <a:cs typeface="+mn-cs"/>
        </a:defRPr>
      </a:lvl3pPr>
      <a:lvl4pPr marL="1461623" indent="-208803" algn="l" defTabSz="835213" rtl="0" eaLnBrk="1" latinLnBrk="0" hangingPunct="1">
        <a:lnSpc>
          <a:spcPct val="90000"/>
        </a:lnSpc>
        <a:spcBef>
          <a:spcPts val="457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4pPr>
      <a:lvl5pPr marL="1879229" indent="-208803" algn="l" defTabSz="835213" rtl="0" eaLnBrk="1" latinLnBrk="0" hangingPunct="1">
        <a:lnSpc>
          <a:spcPct val="90000"/>
        </a:lnSpc>
        <a:spcBef>
          <a:spcPts val="457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5pPr>
      <a:lvl6pPr marL="2296836" indent="-208803" algn="l" defTabSz="835213" rtl="0" eaLnBrk="1" latinLnBrk="0" hangingPunct="1">
        <a:lnSpc>
          <a:spcPct val="90000"/>
        </a:lnSpc>
        <a:spcBef>
          <a:spcPts val="457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6pPr>
      <a:lvl7pPr marL="2714442" indent="-208803" algn="l" defTabSz="835213" rtl="0" eaLnBrk="1" latinLnBrk="0" hangingPunct="1">
        <a:lnSpc>
          <a:spcPct val="90000"/>
        </a:lnSpc>
        <a:spcBef>
          <a:spcPts val="457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7pPr>
      <a:lvl8pPr marL="3132049" indent="-208803" algn="l" defTabSz="835213" rtl="0" eaLnBrk="1" latinLnBrk="0" hangingPunct="1">
        <a:lnSpc>
          <a:spcPct val="90000"/>
        </a:lnSpc>
        <a:spcBef>
          <a:spcPts val="457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8pPr>
      <a:lvl9pPr marL="3549655" indent="-208803" algn="l" defTabSz="835213" rtl="0" eaLnBrk="1" latinLnBrk="0" hangingPunct="1">
        <a:lnSpc>
          <a:spcPct val="90000"/>
        </a:lnSpc>
        <a:spcBef>
          <a:spcPts val="457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5213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1pPr>
      <a:lvl2pPr marL="417606" algn="l" defTabSz="835213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2pPr>
      <a:lvl3pPr marL="835213" algn="l" defTabSz="835213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3pPr>
      <a:lvl4pPr marL="1252819" algn="l" defTabSz="835213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4pPr>
      <a:lvl5pPr marL="1670426" algn="l" defTabSz="835213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5pPr>
      <a:lvl6pPr marL="2088032" algn="l" defTabSz="835213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6pPr>
      <a:lvl7pPr marL="2505639" algn="l" defTabSz="835213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7pPr>
      <a:lvl8pPr marL="2923245" algn="l" defTabSz="835213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8pPr>
      <a:lvl9pPr marL="3340852" algn="l" defTabSz="835213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9E76D6-2DD7-4F02-908A-46FC0F58FC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C6ADCCF-B829-41AC-8C93-2200170363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C44E47-5C70-4F42-885F-D39996802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9251950" cy="62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547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226D84-96FE-4272-892B-3CAD60130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31B798-DBBE-4203-A8B5-9DA4CD149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C05846-EF6C-4A8C-BB73-BE9CC80D4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51950" cy="626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550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4A8573-6CB3-4315-BB54-A2533D61B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51E58F-5E6A-409D-A341-D7614B322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23A380-F59F-4881-B5E2-E794BAB6B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51950" cy="626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22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545513-7892-4821-9F13-AEA266E44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6F525B-1085-4D51-B4B9-7910F2281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34DE99-90D1-4752-B26E-DDABB781B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3478"/>
            <a:ext cx="9251950" cy="633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597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01818C-00DB-40AE-A7BA-425BA72A2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CA7019-EA26-44AC-9A46-D289AFAE1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DCEE9F-13E5-471E-93DE-6AC824292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51950" cy="626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77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C0753-09F2-47F4-94F3-25E569A0E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C37F3A-D26F-45FD-BF84-B86F8668E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7ACDE96-8F32-4869-BDE3-C1DABAF91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51949" cy="627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923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ED2AC9-8BC2-4E38-96D6-52E78E54E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92015D-49DA-41F5-87C5-AB5065950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DAA3E2-66D1-4FC7-9CB5-F4DD6FAB9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643" y="-97971"/>
            <a:ext cx="9333593" cy="646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390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2382DD-7D0E-4512-854B-177951730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F2F005-9482-4874-90A8-2261E1528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23EDC8-00D1-4C8A-9B96-136BBA1E5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202"/>
            <a:ext cx="9315450" cy="629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18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A1EEA4-4629-44CE-B3E7-3946FBC78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7C6EF8-5EBE-451D-A9AB-990020E42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5AF6E8-3D2E-423E-A6E7-32BC8B63D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51950" cy="626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57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58161F-48A9-4069-BA70-3AD161FCE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CB5A32-2D4F-439C-AD23-B71C465B8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11B290-9658-4EA4-88E2-BFA4F9D53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314" y="-89807"/>
            <a:ext cx="9338582" cy="635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927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B66E9D-27F8-43D3-B5CE-A61BC64C5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2EAF15-F1B8-4DB6-B0D4-FAF38AB18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BEA484-D953-4576-B04A-9C630C4AD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51950" cy="626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576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FC1795-845C-45D8-8DB6-F116AF3E9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F51C85-0543-41C7-820C-E78EBE265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F95B74-CD8B-4809-A9BB-75E87813B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75" y="-65314"/>
            <a:ext cx="9309099" cy="641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0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F70E6A-1629-41EB-B375-9898FA859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FCC776-13B8-4BDD-94D0-29ADB5DD5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F3DB91-4883-4E2C-983D-D8766618E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81643"/>
            <a:ext cx="9339942" cy="634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4248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0</Words>
  <Application>Microsoft Office PowerPoint</Application>
  <PresentationFormat>Произвольный</PresentationFormat>
  <Paragraphs>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Милана Веркалец</dc:creator>
  <cp:lastModifiedBy>Милана Веркалец</cp:lastModifiedBy>
  <cp:revision>2</cp:revision>
  <dcterms:created xsi:type="dcterms:W3CDTF">2023-03-23T08:48:47Z</dcterms:created>
  <dcterms:modified xsi:type="dcterms:W3CDTF">2023-03-23T09:00:17Z</dcterms:modified>
</cp:coreProperties>
</file>